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BA1A6-01FC-4C90-ACD3-2D0AF4F8B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09E13-0BE6-4A8B-B03D-EAB28627D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B5641-429E-4F18-8552-BF35A4728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654F-AAAB-402E-B968-5DA866B9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7207C-608F-4252-AFA8-6D51346F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22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D63F-825F-4F96-B1F8-2B2D85D17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4EEF22-3AFF-46C6-A890-E3DD44BC5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A39F2-1BD2-4210-A355-90A9147C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B52FA-FF27-4B58-8DCA-4DDBFC51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A0314-5A64-4256-A561-E46FA28C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37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D711A0-4B2A-4628-B3B3-1CD41ACA8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DC730-BFE7-4EF1-A92A-7B9E1EA190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16466-D6DD-4C45-A4C6-C1EA7F679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B5D38-56F6-444B-88CC-29DFFB8EB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F3B2B-F0D0-43D5-AF22-78618DF1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38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4DF9B-01AC-4BE8-8886-514716733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E9100-96C6-43D9-B518-51A337B42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86A67-9D77-4C90-B185-7B0A28B7B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3F770-E9E0-45C8-9933-B81D6A27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70558-636C-4188-9667-07E9B399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05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4EB6D-41E8-412E-8D47-F39F71808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04E118-687C-44CA-9A4C-8E03A5302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88885-A8D5-4BD0-BFD7-5B88CD9C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5DC3E-3030-4AF8-9F43-21607D0F2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40318-5A63-4B4A-90FB-A6044E9EB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898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98450-0C44-4E62-B7B4-6A9282F30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62FC6-16FA-4837-AA3E-E3C9CC888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0061-11F5-4D7D-8CD5-D1CB741CF8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FD1EF-1029-4C1D-8501-EE271833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C9808-0A31-4FA8-ACB2-1997DAA4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3AB97-9CE0-4DCB-85E9-41581612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647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F2151-84F7-41CD-8BEF-273966C1B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A7CF3-68D8-42CC-B297-1C3E28931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0AFD6E-D2C0-442A-BD18-26EC47412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725422-365A-41F6-B660-4D775319F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AC80B9-2CAB-4EE2-9B2B-DBE92B21D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F005B1-FD65-4FA5-9609-F256C378D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4308E4-BFE4-4511-A609-2950E7C6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6F2668-2BBF-4B34-8530-76242DB65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39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4A465-3474-4D6E-896E-B04313BF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9E6FB1-BA2C-4AC3-8D65-4386B37F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BE67F-5BB8-4396-95F5-FA053759B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538FA3-DBE1-4E60-B102-4EE3897B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7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946F7-6BAF-4C14-B180-D996ACBD6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70B76-6276-4DF5-B921-31CBCA272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81EBF4-C8A3-4E48-B021-56C311556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53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269E0-D471-4EAD-8E90-F0E94C69E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1B32C-6C4F-491D-9309-B31DF1711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D7AFF-CEEF-4BA8-B832-AF59C2457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4F52D-5E00-42C1-B3EA-A460C03D1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77076-5644-4A2A-B3C5-71AAECC8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42B5C-5692-4175-9E3C-6FDA720E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201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BAFA-FB7D-4726-A3F5-1E3C247C4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512B95-97E1-4CC8-9F7A-68EBFD769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80EAD-D890-4C27-AA7F-1ADCED3F7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C826FE-12BF-43B8-A8F5-75799BDC5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A0A12-5C93-4ACF-86A0-8B6D2669E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33D46-FF44-42DB-A8ED-2D493C5A9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72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E6141E-F689-406E-BA61-F1DDB95F7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6F2FE9-8413-41DB-8846-A7944737C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BEAE6-D31D-4317-AEAD-F92C479D0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07F2E-4017-4373-A13A-91663AE093BF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ADBE0-5886-49C7-A30C-129966EAF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147F1-6208-456D-80EC-67D1D0DDE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B12E4-A52B-4249-B6A2-616596ECFB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293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E40C4-5482-40A3-B375-2FDBEA90B4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ANALISIS SURVEY KEPUASAN DOSEN DAN TENDIK</a:t>
            </a:r>
            <a:endParaRPr kumimoji="1" lang="ja-JP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BB7FC0-F81C-4DD9-BF2B-A0BB99CFE6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FAKULTAS TEKNOLOGI INDUSTRI</a:t>
            </a:r>
          </a:p>
          <a:p>
            <a:r>
              <a:rPr lang="en-US" altLang="ja-JP" dirty="0"/>
              <a:t>INSTITUT TEKNOLOGI BANDUNG</a:t>
            </a:r>
          </a:p>
          <a:p>
            <a:r>
              <a:rPr kumimoji="1" lang="en-US" altLang="ja-JP" dirty="0"/>
              <a:t>2021</a:t>
            </a:r>
            <a:endParaRPr kumimoji="1" lang="ja-JP" altLang="en-US" dirty="0"/>
          </a:p>
        </p:txBody>
      </p:sp>
      <p:pic>
        <p:nvPicPr>
          <p:cNvPr id="1026" name="Picture 2" descr="LogoITB1920px600jpg">
            <a:extLst>
              <a:ext uri="{FF2B5EF4-FFF2-40B4-BE49-F238E27FC236}">
                <a16:creationId xmlns:a16="http://schemas.microsoft.com/office/drawing/2014/main" id="{C5017B29-85A7-466E-B4E8-346DBE4EE2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66" y="225425"/>
            <a:ext cx="1609725" cy="160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52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4EC67-928F-4445-92D3-B3C4ACB45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94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ja-JP" dirty="0" err="1"/>
              <a:t>Kepuasan</a:t>
            </a:r>
            <a:r>
              <a:rPr lang="en-US" altLang="ja-JP" dirty="0"/>
              <a:t> tata </a:t>
            </a:r>
            <a:r>
              <a:rPr lang="en-US" altLang="ja-JP" dirty="0" err="1"/>
              <a:t>kelola</a:t>
            </a:r>
            <a:r>
              <a:rPr lang="en-US" altLang="ja-JP" dirty="0"/>
              <a:t> dan </a:t>
            </a:r>
            <a:r>
              <a:rPr lang="en-US" altLang="ja-JP" dirty="0" err="1"/>
              <a:t>pengembangan</a:t>
            </a:r>
            <a:r>
              <a:rPr lang="en-US" altLang="ja-JP" dirty="0"/>
              <a:t> </a:t>
            </a:r>
            <a:r>
              <a:rPr lang="en-US" altLang="ja-JP" dirty="0" err="1"/>
              <a:t>institusi</a:t>
            </a:r>
            <a:endParaRPr lang="ja-JP" altLang="en-US" dirty="0"/>
          </a:p>
        </p:txBody>
      </p:sp>
      <p:pic>
        <p:nvPicPr>
          <p:cNvPr id="4" name="Picture 3" descr="Application&#10;&#10;Description automatically generated">
            <a:extLst>
              <a:ext uri="{FF2B5EF4-FFF2-40B4-BE49-F238E27FC236}">
                <a16:creationId xmlns:a16="http://schemas.microsoft.com/office/drawing/2014/main" id="{646D9F5F-CBB2-4A5E-9780-0A94A907F3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28" y="1530260"/>
            <a:ext cx="6142181" cy="49351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CBBE38-3B36-4D29-AA01-0982CEE31026}"/>
              </a:ext>
            </a:extLst>
          </p:cNvPr>
          <p:cNvSpPr txBox="1"/>
          <p:nvPr/>
        </p:nvSpPr>
        <p:spPr>
          <a:xfrm>
            <a:off x="517236" y="6373091"/>
            <a:ext cx="6086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(a) </a:t>
            </a:r>
            <a:r>
              <a:rPr lang="en-US" altLang="ja-JP" dirty="0" err="1"/>
              <a:t>Dosen</a:t>
            </a:r>
            <a:r>
              <a:rPr lang="en-US" altLang="ja-JP" dirty="0"/>
              <a:t>, (b) </a:t>
            </a:r>
            <a:r>
              <a:rPr lang="en-US" altLang="ja-JP" dirty="0" err="1"/>
              <a:t>Tendik</a:t>
            </a:r>
            <a:endParaRPr kumimoji="1" lang="ja-JP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E2028F-24F1-429E-A0D7-F6BA86B9B362}"/>
              </a:ext>
            </a:extLst>
          </p:cNvPr>
          <p:cNvSpPr txBox="1"/>
          <p:nvPr/>
        </p:nvSpPr>
        <p:spPr>
          <a:xfrm>
            <a:off x="6980381" y="1437900"/>
            <a:ext cx="48860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latin typeface="Arial Narrow" panose="020B0606020202030204" pitchFamily="34" charset="0"/>
              </a:rPr>
              <a:t>Analisis</a:t>
            </a:r>
            <a:r>
              <a:rPr kumimoji="1" lang="en-US" altLang="ja-JP" dirty="0">
                <a:latin typeface="Arial Narrow" panose="020B0606020202030204" pitchFamily="34" charset="0"/>
              </a:rPr>
              <a:t>:</a:t>
            </a:r>
          </a:p>
          <a:p>
            <a:endParaRPr lang="en-US" altLang="ja-JP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20%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dosen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di FTI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belum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merasakan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kecukupan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terhadap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pelatihan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mengenai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nilai-nilai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kebijakan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ITB,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mengelola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kepanitian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ad-hoc,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mengelola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Prodi/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Fakultas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Sekolah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Institusi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dan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adminstrasi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hukum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dalam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pengembangan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institusi</a:t>
            </a:r>
            <a:r>
              <a:rPr lang="en-US" altLang="ja-JP" dirty="0"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20%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tenaga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kependidikan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yang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menjawab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Kurang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Setuju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terhadap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indikator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kecukupan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pelatihan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kepanitian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i="1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ad-hoc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dan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administrasi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/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hukum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dalam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kegiatan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en-US" altLang="ja-JP" sz="1800" dirty="0" err="1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operasional</a:t>
            </a:r>
            <a:r>
              <a:rPr lang="en-US" altLang="ja-JP" sz="1800" dirty="0"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UKA/UKP.</a:t>
            </a:r>
            <a:endParaRPr kumimoji="1" lang="ja-JP" altLang="en-US" dirty="0"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3A765-DD78-4436-8AE6-12D7F2EE86CB}"/>
              </a:ext>
            </a:extLst>
          </p:cNvPr>
          <p:cNvSpPr txBox="1"/>
          <p:nvPr/>
        </p:nvSpPr>
        <p:spPr>
          <a:xfrm>
            <a:off x="6980381" y="4577221"/>
            <a:ext cx="48860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>
                <a:latin typeface="Arial Narrow" panose="020B0606020202030204" pitchFamily="34" charset="0"/>
              </a:rPr>
              <a:t>Rencana</a:t>
            </a:r>
            <a:r>
              <a:rPr kumimoji="1" lang="en-US" altLang="ja-JP" dirty="0">
                <a:latin typeface="Arial Narrow" panose="020B0606020202030204" pitchFamily="34" charset="0"/>
              </a:rPr>
              <a:t> </a:t>
            </a:r>
            <a:r>
              <a:rPr kumimoji="1" lang="en-US" altLang="ja-JP" dirty="0" err="1">
                <a:latin typeface="Arial Narrow" panose="020B0606020202030204" pitchFamily="34" charset="0"/>
              </a:rPr>
              <a:t>perbaikan</a:t>
            </a:r>
            <a:r>
              <a:rPr kumimoji="1" lang="en-US" altLang="ja-JP" dirty="0">
                <a:latin typeface="Arial Narrow" panose="020B0606020202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err="1">
                <a:latin typeface="Arial Narrow" panose="020B0606020202030204" pitchFamily="34" charset="0"/>
              </a:rPr>
              <a:t>Kepanitiaan</a:t>
            </a:r>
            <a:r>
              <a:rPr lang="en-US" altLang="ja-JP" dirty="0">
                <a:latin typeface="Arial Narrow" panose="020B0606020202030204" pitchFamily="34" charset="0"/>
              </a:rPr>
              <a:t> ad-hoc </a:t>
            </a:r>
            <a:r>
              <a:rPr lang="en-US" altLang="ja-JP" dirty="0" err="1">
                <a:latin typeface="Arial Narrow" panose="020B0606020202030204" pitchFamily="34" charset="0"/>
              </a:rPr>
              <a:t>ditetapkan</a:t>
            </a:r>
            <a:r>
              <a:rPr lang="en-US" altLang="ja-JP" dirty="0">
                <a:latin typeface="Arial Narrow" panose="020B0606020202030204" pitchFamily="34" charset="0"/>
              </a:rPr>
              <a:t> </a:t>
            </a:r>
            <a:r>
              <a:rPr lang="en-US" altLang="ja-JP" dirty="0" err="1">
                <a:latin typeface="Arial Narrow" panose="020B0606020202030204" pitchFamily="34" charset="0"/>
              </a:rPr>
              <a:t>dalam</a:t>
            </a:r>
            <a:r>
              <a:rPr lang="en-US" altLang="ja-JP" dirty="0">
                <a:latin typeface="Arial Narrow" panose="020B0606020202030204" pitchFamily="34" charset="0"/>
              </a:rPr>
              <a:t> 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err="1">
                <a:latin typeface="Arial Narrow" panose="020B0606020202030204" pitchFamily="34" charset="0"/>
              </a:rPr>
              <a:t>Pembagian</a:t>
            </a:r>
            <a:r>
              <a:rPr kumimoji="1" lang="en-US" altLang="ja-JP" dirty="0">
                <a:latin typeface="Arial Narrow" panose="020B0606020202030204" pitchFamily="34" charset="0"/>
              </a:rPr>
              <a:t> </a:t>
            </a:r>
            <a:r>
              <a:rPr kumimoji="1" lang="en-US" altLang="ja-JP" dirty="0" err="1">
                <a:latin typeface="Arial Narrow" panose="020B0606020202030204" pitchFamily="34" charset="0"/>
              </a:rPr>
              <a:t>kerja</a:t>
            </a:r>
            <a:r>
              <a:rPr kumimoji="1" lang="en-US" altLang="ja-JP" dirty="0">
                <a:latin typeface="Arial Narrow" panose="020B0606020202030204" pitchFamily="34" charset="0"/>
              </a:rPr>
              <a:t> </a:t>
            </a:r>
            <a:r>
              <a:rPr kumimoji="1" lang="en-US" altLang="ja-JP" dirty="0" err="1">
                <a:latin typeface="Arial Narrow" panose="020B0606020202030204" pitchFamily="34" charset="0"/>
              </a:rPr>
              <a:t>seimbang</a:t>
            </a:r>
            <a:r>
              <a:rPr kumimoji="1" lang="en-US" altLang="ja-JP" dirty="0">
                <a:latin typeface="Arial Narrow" panose="020B0606020202030204" pitchFamily="34" charset="0"/>
              </a:rPr>
              <a:t> </a:t>
            </a:r>
            <a:r>
              <a:rPr kumimoji="1" lang="en-US" altLang="ja-JP" dirty="0" err="1">
                <a:latin typeface="Arial Narrow" panose="020B0606020202030204" pitchFamily="34" charset="0"/>
              </a:rPr>
              <a:t>antar</a:t>
            </a:r>
            <a:r>
              <a:rPr kumimoji="1" lang="en-US" altLang="ja-JP" dirty="0">
                <a:latin typeface="Arial Narrow" panose="020B0606020202030204" pitchFamily="34" charset="0"/>
              </a:rPr>
              <a:t> </a:t>
            </a:r>
            <a:r>
              <a:rPr kumimoji="1" lang="en-US" altLang="ja-JP" dirty="0" err="1">
                <a:latin typeface="Arial Narrow" panose="020B0606020202030204" pitchFamily="34" charset="0"/>
              </a:rPr>
              <a:t>d</a:t>
            </a:r>
            <a:r>
              <a:rPr lang="en-US" altLang="ja-JP" dirty="0" err="1">
                <a:latin typeface="Arial Narrow" panose="020B0606020202030204" pitchFamily="34" charset="0"/>
              </a:rPr>
              <a:t>osen</a:t>
            </a:r>
            <a:endParaRPr kumimoji="1" lang="ja-JP" alt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36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97AA-C0FB-44D5-A2D1-CF579F8A5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Kepuasan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bidang</a:t>
            </a:r>
            <a:r>
              <a:rPr kumimoji="1" lang="en-US" altLang="ja-JP" dirty="0"/>
              <a:t> SDM</a:t>
            </a:r>
            <a:endParaRPr kumimoji="1" lang="ja-JP" altLang="en-US" dirty="0"/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C4A6595B-9A03-454B-BB7C-71B699B26CC6}"/>
              </a:ext>
            </a:extLst>
          </p:cNvPr>
          <p:cNvPicPr/>
          <p:nvPr/>
        </p:nvPicPr>
        <p:blipFill>
          <a:blip r:embed="rId2">
            <a:extLst>
              <a:ext uri="{FF2B5EF4-FFF2-40B4-BE49-F238E27FC236}">
                <a16:creationI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w16sdtdh="http://schemas.microsoft.com/office/word/2020/wordml/sdtdatahash" xmlns:dgm="http://schemas.openxmlformats.org/drawingml/2006/diagram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c="http://schemas.openxmlformats.org/drawingml/2006/chart" xmlns:a16="http://schemas.microsoft.com/office/drawing/2014/main" xmlns:arto="http://schemas.microsoft.com/office/word/2006/arto" xmlns:lc="http://schemas.openxmlformats.org/drawingml/2006/lockedCanvas" id="{0B97B3BC-DB60-4722-B947-2FDA26CEB686}"/>
              </a:ext>
            </a:extLst>
          </a:blip>
          <a:stretch>
            <a:fillRect/>
          </a:stretch>
        </p:blipFill>
        <p:spPr>
          <a:xfrm>
            <a:off x="329622" y="2000365"/>
            <a:ext cx="5581650" cy="2727960"/>
          </a:xfrm>
          <a:prstGeom prst="rect">
            <a:avLst/>
          </a:prstGeom>
        </p:spPr>
      </p:pic>
      <p:pic>
        <p:nvPicPr>
          <p:cNvPr id="5" name="Picture 4" descr="Chart, bar chart&#10;&#10;Description automatically generated">
            <a:extLst>
              <a:ext uri="{FF2B5EF4-FFF2-40B4-BE49-F238E27FC236}">
                <a16:creationId xmlns:a16="http://schemas.microsoft.com/office/drawing/2014/main" id="{207B21B5-F397-43A0-B72F-87F6D2EF00F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2000365"/>
            <a:ext cx="5957455" cy="27279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CBF6B3-4921-450B-911F-FBB6FC9637D5}"/>
              </a:ext>
            </a:extLst>
          </p:cNvPr>
          <p:cNvSpPr txBox="1"/>
          <p:nvPr/>
        </p:nvSpPr>
        <p:spPr>
          <a:xfrm>
            <a:off x="415636" y="5116945"/>
            <a:ext cx="5495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Analisis</a:t>
            </a:r>
            <a:r>
              <a:rPr kumimoji="1" lang="en-US" altLang="ja-JP" dirty="0"/>
              <a:t>:</a:t>
            </a:r>
          </a:p>
          <a:p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Kekurangan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masih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dirasakan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dosen</a:t>
            </a:r>
            <a:r>
              <a:rPr kumimoji="1" lang="en-US" altLang="ja-JP" dirty="0"/>
              <a:t> dan </a:t>
            </a:r>
            <a:r>
              <a:rPr kumimoji="1" lang="en-US" altLang="ja-JP" dirty="0" err="1"/>
              <a:t>tendik</a:t>
            </a:r>
            <a:r>
              <a:rPr kumimoji="1" lang="en-US" altLang="ja-JP" dirty="0"/>
              <a:t> pada </a:t>
            </a:r>
            <a:r>
              <a:rPr kumimoji="1" lang="en-US" altLang="ja-JP" dirty="0" err="1"/>
              <a:t>bagian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kecukupan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pelatihan</a:t>
            </a:r>
            <a:endParaRPr kumimoji="1" lang="ja-JP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F27867-53D6-4733-A752-89B28838019F}"/>
              </a:ext>
            </a:extLst>
          </p:cNvPr>
          <p:cNvSpPr txBox="1"/>
          <p:nvPr/>
        </p:nvSpPr>
        <p:spPr>
          <a:xfrm>
            <a:off x="6216072" y="5116945"/>
            <a:ext cx="5495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Rencana</a:t>
            </a:r>
            <a:r>
              <a:rPr lang="en-US" altLang="ja-JP" dirty="0"/>
              <a:t> </a:t>
            </a:r>
            <a:r>
              <a:rPr lang="en-US" altLang="ja-JP" dirty="0" err="1"/>
              <a:t>perbaikan</a:t>
            </a:r>
            <a:r>
              <a:rPr kumimoji="1" lang="en-US" altLang="ja-JP" dirty="0"/>
              <a:t>:</a:t>
            </a:r>
          </a:p>
          <a:p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Memperbanyak</a:t>
            </a:r>
            <a:r>
              <a:rPr kumimoji="1" lang="en-US" altLang="ja-JP" dirty="0"/>
              <a:t> seminar/webinar </a:t>
            </a:r>
            <a:r>
              <a:rPr kumimoji="1" lang="en-US" altLang="ja-JP" dirty="0" err="1"/>
              <a:t>pelatihan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baik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untuk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karir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maupun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untuk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persiapan</a:t>
            </a:r>
            <a:r>
              <a:rPr kumimoji="1" lang="en-US" altLang="ja-JP" dirty="0"/>
              <a:t> masa </a:t>
            </a:r>
            <a:r>
              <a:rPr kumimoji="1" lang="en-US" altLang="ja-JP" dirty="0" err="1"/>
              <a:t>pensiun</a:t>
            </a:r>
            <a:endParaRPr kumimoji="1" lang="ja-JP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9810B2-8972-4FC6-8220-56791AF4462F}"/>
              </a:ext>
            </a:extLst>
          </p:cNvPr>
          <p:cNvSpPr txBox="1"/>
          <p:nvPr/>
        </p:nvSpPr>
        <p:spPr>
          <a:xfrm>
            <a:off x="2621683" y="1515666"/>
            <a:ext cx="997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Dosen</a:t>
            </a:r>
            <a:endParaRPr kumimoji="1" lang="ja-JP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7C4689-FDB9-4F4C-98F0-22E15FCC606C}"/>
              </a:ext>
            </a:extLst>
          </p:cNvPr>
          <p:cNvSpPr txBox="1"/>
          <p:nvPr/>
        </p:nvSpPr>
        <p:spPr>
          <a:xfrm>
            <a:off x="8572789" y="1515666"/>
            <a:ext cx="997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Tendik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7321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FCF5-7D5F-46BE-ACBA-C4BAA018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/>
              <a:t>Kepuasan</a:t>
            </a:r>
            <a:r>
              <a:rPr lang="en-US" altLang="ja-JP" dirty="0"/>
              <a:t> </a:t>
            </a:r>
            <a:r>
              <a:rPr lang="en-US" altLang="ja-JP" dirty="0" err="1"/>
              <a:t>dosen</a:t>
            </a:r>
            <a:r>
              <a:rPr lang="en-US" altLang="ja-JP" dirty="0"/>
              <a:t> </a:t>
            </a:r>
            <a:r>
              <a:rPr lang="en-US" altLang="ja-JP" dirty="0" err="1"/>
              <a:t>bidang</a:t>
            </a:r>
            <a:r>
              <a:rPr lang="en-US" altLang="ja-JP" dirty="0"/>
              <a:t> </a:t>
            </a:r>
            <a:r>
              <a:rPr lang="en-US" altLang="ja-JP" dirty="0" err="1"/>
              <a:t>penelitian</a:t>
            </a:r>
            <a:r>
              <a:rPr lang="en-US" altLang="ja-JP" dirty="0"/>
              <a:t> dan </a:t>
            </a:r>
            <a:r>
              <a:rPr lang="en-US" altLang="ja-JP" dirty="0" err="1"/>
              <a:t>PkM</a:t>
            </a:r>
            <a:endParaRPr kumimoji="1" lang="ja-JP" altLang="en-US" dirty="0"/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06892CD7-04A8-46C7-A409-CC71868088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373745" y="1977015"/>
            <a:ext cx="7075054" cy="28536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A4D76D-340E-481D-9B08-DC20C44165E0}"/>
              </a:ext>
            </a:extLst>
          </p:cNvPr>
          <p:cNvSpPr txBox="1"/>
          <p:nvPr/>
        </p:nvSpPr>
        <p:spPr>
          <a:xfrm>
            <a:off x="415636" y="5116945"/>
            <a:ext cx="5495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Analisis</a:t>
            </a:r>
            <a:r>
              <a:rPr kumimoji="1" lang="en-US" altLang="ja-JP" dirty="0"/>
              <a:t>:</a:t>
            </a:r>
          </a:p>
          <a:p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Kekurangan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masih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dirasakan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dosen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terutama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mengenai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kecukupan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fasilitas</a:t>
            </a:r>
            <a:r>
              <a:rPr kumimoji="1" lang="en-US" altLang="ja-JP" dirty="0"/>
              <a:t> dan </a:t>
            </a:r>
            <a:r>
              <a:rPr kumimoji="1" lang="en-US" altLang="ja-JP" dirty="0" err="1"/>
              <a:t>pelatihan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untuk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publikasi</a:t>
            </a:r>
            <a:endParaRPr kumimoji="1" lang="ja-JP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B76B9-4D34-4A61-8D2D-BE2279A92AEA}"/>
              </a:ext>
            </a:extLst>
          </p:cNvPr>
          <p:cNvSpPr txBox="1"/>
          <p:nvPr/>
        </p:nvSpPr>
        <p:spPr>
          <a:xfrm>
            <a:off x="6216072" y="5116945"/>
            <a:ext cx="5495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err="1"/>
              <a:t>Rencana</a:t>
            </a:r>
            <a:r>
              <a:rPr lang="en-US" altLang="ja-JP" dirty="0"/>
              <a:t> </a:t>
            </a:r>
            <a:r>
              <a:rPr lang="en-US" altLang="ja-JP" dirty="0" err="1"/>
              <a:t>perbaikan</a:t>
            </a:r>
            <a:r>
              <a:rPr kumimoji="1" lang="en-US" altLang="ja-JP" dirty="0"/>
              <a:t>:</a:t>
            </a:r>
          </a:p>
          <a:p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Memberikan</a:t>
            </a:r>
            <a:r>
              <a:rPr kumimoji="1" lang="en-US" altLang="ja-JP" dirty="0"/>
              <a:t> dana </a:t>
            </a:r>
            <a:r>
              <a:rPr kumimoji="1" lang="en-US" altLang="ja-JP" dirty="0" err="1"/>
              <a:t>tambahan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untuk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penambahan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fasilitas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dirty="0" err="1"/>
              <a:t>Memberikan</a:t>
            </a:r>
            <a:r>
              <a:rPr lang="en-US" altLang="ja-JP" dirty="0"/>
              <a:t> </a:t>
            </a:r>
            <a:r>
              <a:rPr lang="en-US" altLang="ja-JP" dirty="0" err="1"/>
              <a:t>pelatihan</a:t>
            </a:r>
            <a:r>
              <a:rPr lang="en-US" altLang="ja-JP" dirty="0"/>
              <a:t> </a:t>
            </a:r>
            <a:r>
              <a:rPr lang="en-US" altLang="ja-JP" dirty="0" err="1"/>
              <a:t>terkait</a:t>
            </a:r>
            <a:r>
              <a:rPr lang="en-US" altLang="ja-JP" dirty="0"/>
              <a:t> </a:t>
            </a:r>
            <a:r>
              <a:rPr lang="en-US" altLang="ja-JP" dirty="0" err="1"/>
              <a:t>publikasi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182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170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Arial Narrow</vt:lpstr>
      <vt:lpstr>Office Theme</vt:lpstr>
      <vt:lpstr>ANALISIS SURVEY KEPUASAN DOSEN DAN TENDIK</vt:lpstr>
      <vt:lpstr>Kepuasan tata kelola dan pengembangan institusi</vt:lpstr>
      <vt:lpstr>Kepuasan bidang SDM</vt:lpstr>
      <vt:lpstr>Kepuasan dosen bidang penelitian dan PkM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SURVEY KEPUASAN DOSEN DAN TENDIK</dc:title>
  <dc:creator>yoh77_andre@yahoo.co.id</dc:creator>
  <cp:lastModifiedBy>yoh77_andre@yahoo.co.id</cp:lastModifiedBy>
  <cp:revision>1</cp:revision>
  <dcterms:created xsi:type="dcterms:W3CDTF">2022-03-24T06:07:06Z</dcterms:created>
  <dcterms:modified xsi:type="dcterms:W3CDTF">2022-03-24T06:41:38Z</dcterms:modified>
</cp:coreProperties>
</file>